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7"/>
  </p:notesMasterIdLst>
  <p:handoutMasterIdLst>
    <p:handoutMasterId r:id="rId128"/>
  </p:handoutMasterIdLst>
  <p:sldIdLst>
    <p:sldId id="625" r:id="rId2"/>
    <p:sldId id="628" r:id="rId3"/>
    <p:sldId id="770" r:id="rId4"/>
    <p:sldId id="751" r:id="rId5"/>
    <p:sldId id="630" r:id="rId6"/>
    <p:sldId id="631" r:id="rId7"/>
    <p:sldId id="632" r:id="rId8"/>
    <p:sldId id="633" r:id="rId9"/>
    <p:sldId id="752" r:id="rId10"/>
    <p:sldId id="635" r:id="rId11"/>
    <p:sldId id="636" r:id="rId12"/>
    <p:sldId id="637" r:id="rId13"/>
    <p:sldId id="639" r:id="rId14"/>
    <p:sldId id="640" r:id="rId15"/>
    <p:sldId id="641"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7" r:id="rId29"/>
    <p:sldId id="658" r:id="rId30"/>
    <p:sldId id="654" r:id="rId31"/>
    <p:sldId id="753" r:id="rId32"/>
    <p:sldId id="754" r:id="rId33"/>
    <p:sldId id="660" r:id="rId34"/>
    <p:sldId id="659" r:id="rId35"/>
    <p:sldId id="661" r:id="rId36"/>
    <p:sldId id="662" r:id="rId37"/>
    <p:sldId id="768" r:id="rId38"/>
    <p:sldId id="769" r:id="rId39"/>
    <p:sldId id="756" r:id="rId40"/>
    <p:sldId id="757" r:id="rId41"/>
    <p:sldId id="758" r:id="rId42"/>
    <p:sldId id="759" r:id="rId43"/>
    <p:sldId id="773" r:id="rId44"/>
    <p:sldId id="774" r:id="rId45"/>
    <p:sldId id="771" r:id="rId46"/>
    <p:sldId id="667" r:id="rId47"/>
    <p:sldId id="668" r:id="rId48"/>
    <p:sldId id="669" r:id="rId49"/>
    <p:sldId id="670" r:id="rId50"/>
    <p:sldId id="671" r:id="rId51"/>
    <p:sldId id="672" r:id="rId52"/>
    <p:sldId id="760" r:id="rId53"/>
    <p:sldId id="761" r:id="rId54"/>
    <p:sldId id="762" r:id="rId55"/>
    <p:sldId id="763" r:id="rId56"/>
    <p:sldId id="677" r:id="rId57"/>
    <p:sldId id="678" r:id="rId58"/>
    <p:sldId id="679" r:id="rId59"/>
    <p:sldId id="680" r:id="rId60"/>
    <p:sldId id="681" r:id="rId61"/>
    <p:sldId id="682" r:id="rId62"/>
    <p:sldId id="684" r:id="rId63"/>
    <p:sldId id="764" r:id="rId64"/>
    <p:sldId id="765" r:id="rId65"/>
    <p:sldId id="688" r:id="rId66"/>
    <p:sldId id="689" r:id="rId67"/>
    <p:sldId id="690" r:id="rId68"/>
    <p:sldId id="691" r:id="rId69"/>
    <p:sldId id="692" r:id="rId70"/>
    <p:sldId id="776" r:id="rId71"/>
    <p:sldId id="693" r:id="rId72"/>
    <p:sldId id="694" r:id="rId73"/>
    <p:sldId id="695" r:id="rId74"/>
    <p:sldId id="696" r:id="rId75"/>
    <p:sldId id="697" r:id="rId76"/>
    <p:sldId id="698" r:id="rId77"/>
    <p:sldId id="699" r:id="rId78"/>
    <p:sldId id="742" r:id="rId79"/>
    <p:sldId id="743" r:id="rId80"/>
    <p:sldId id="744" r:id="rId81"/>
    <p:sldId id="745" r:id="rId82"/>
    <p:sldId id="766" r:id="rId83"/>
    <p:sldId id="746" r:id="rId84"/>
    <p:sldId id="775" r:id="rId85"/>
    <p:sldId id="701" r:id="rId86"/>
    <p:sldId id="702" r:id="rId87"/>
    <p:sldId id="703" r:id="rId88"/>
    <p:sldId id="700" r:id="rId89"/>
    <p:sldId id="704" r:id="rId90"/>
    <p:sldId id="705" r:id="rId91"/>
    <p:sldId id="706" r:id="rId92"/>
    <p:sldId id="707" r:id="rId93"/>
    <p:sldId id="708" r:id="rId94"/>
    <p:sldId id="709" r:id="rId95"/>
    <p:sldId id="710" r:id="rId96"/>
    <p:sldId id="711" r:id="rId97"/>
    <p:sldId id="712" r:id="rId98"/>
    <p:sldId id="713" r:id="rId99"/>
    <p:sldId id="714" r:id="rId100"/>
    <p:sldId id="715" r:id="rId101"/>
    <p:sldId id="716" r:id="rId102"/>
    <p:sldId id="717" r:id="rId103"/>
    <p:sldId id="718" r:id="rId104"/>
    <p:sldId id="719" r:id="rId105"/>
    <p:sldId id="720" r:id="rId106"/>
    <p:sldId id="721" r:id="rId107"/>
    <p:sldId id="722" r:id="rId108"/>
    <p:sldId id="723" r:id="rId109"/>
    <p:sldId id="724" r:id="rId110"/>
    <p:sldId id="725" r:id="rId111"/>
    <p:sldId id="726" r:id="rId112"/>
    <p:sldId id="727" r:id="rId113"/>
    <p:sldId id="728" r:id="rId114"/>
    <p:sldId id="729" r:id="rId115"/>
    <p:sldId id="730" r:id="rId116"/>
    <p:sldId id="731" r:id="rId117"/>
    <p:sldId id="732" r:id="rId118"/>
    <p:sldId id="733" r:id="rId119"/>
    <p:sldId id="734" r:id="rId120"/>
    <p:sldId id="735" r:id="rId121"/>
    <p:sldId id="736" r:id="rId122"/>
    <p:sldId id="737" r:id="rId123"/>
    <p:sldId id="738" r:id="rId124"/>
    <p:sldId id="739" r:id="rId125"/>
    <p:sldId id="777" r:id="rId126"/>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6" autoAdjust="0"/>
    <p:restoredTop sz="93141" autoAdjust="0"/>
  </p:normalViewPr>
  <p:slideViewPr>
    <p:cSldViewPr snapToObjects="1">
      <p:cViewPr varScale="1">
        <p:scale>
          <a:sx n="75" d="100"/>
          <a:sy n="75" d="100"/>
        </p:scale>
        <p:origin x="426" y="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8823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36</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36</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59</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59</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7</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7</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90</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90</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100</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100</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75"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0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0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10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1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2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0.xml"/><Relationship Id="rId1"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9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en-US" altLang="ja-JP" b="1"/>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10</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10</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11</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11</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12</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12</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125</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125</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1929264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13</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13</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Windows</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dirty="0">
                <a:solidFill>
                  <a:srgbClr val="5F5F5F"/>
                </a:solidFill>
              </a:rPr>
              <a:t>」フォルダ内の以下の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Windows)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https://openrtm.org/openrtm/ja/node/6550</a:t>
            </a:r>
          </a:p>
          <a:p>
            <a:pPr eaLnBrk="1" hangingPunct="1">
              <a:lnSpc>
                <a:spcPct val="80000"/>
              </a:lnSpc>
              <a:defRPr/>
            </a:pPr>
            <a:r>
              <a:rPr lang="en-US" altLang="ja-JP" sz="2000" kern="0" dirty="0">
                <a:solidFill>
                  <a:srgbClr val="5F5F5F"/>
                </a:solidFill>
              </a:rPr>
              <a:t>Ubuntu</a:t>
            </a:r>
            <a:r>
              <a:rPr lang="ja-JP" altLang="en-US" sz="2000" kern="0" dirty="0">
                <a:solidFill>
                  <a:srgbClr val="5F5F5F"/>
                </a:solidFill>
              </a:rPr>
              <a:t>の場合</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配布資料の「</a:t>
            </a:r>
            <a:r>
              <a:rPr lang="en-US" altLang="ja-JP" sz="1600" kern="0" dirty="0" err="1">
                <a:solidFill>
                  <a:srgbClr val="5F5F5F"/>
                </a:solidFill>
              </a:rPr>
              <a:t>WEBpage</a:t>
            </a:r>
            <a:r>
              <a:rPr lang="ja-JP" altLang="en-US" sz="1600" kern="0">
                <a:solidFill>
                  <a:srgbClr val="5F5F5F"/>
                </a:solidFill>
              </a:rPr>
              <a:t>」フォルダ内</a:t>
            </a:r>
            <a:r>
              <a:rPr lang="ja-JP" altLang="en-US" sz="1600" kern="0" dirty="0">
                <a:solidFill>
                  <a:srgbClr val="5F5F5F"/>
                </a:solidFill>
              </a:rPr>
              <a:t>の以下の</a:t>
            </a:r>
            <a:r>
              <a:rPr lang="en-US" altLang="ja-JP" sz="1600" kern="0" dirty="0">
                <a:solidFill>
                  <a:srgbClr val="5F5F5F"/>
                </a:solidFill>
              </a:rPr>
              <a:t>HTML</a:t>
            </a:r>
            <a:r>
              <a:rPr lang="ja-JP" altLang="en-US" sz="1600" kern="0" dirty="0">
                <a:solidFill>
                  <a:srgbClr val="5F5F5F"/>
                </a:solidFill>
              </a:rPr>
              <a:t>ファイル</a:t>
            </a:r>
            <a:endParaRPr lang="en-US" altLang="ja-JP" sz="1600" kern="0" dirty="0">
              <a:solidFill>
                <a:srgbClr val="5F5F5F"/>
              </a:solidFill>
            </a:endParaRPr>
          </a:p>
          <a:p>
            <a:pPr lvl="1" eaLnBrk="1" hangingPunct="1">
              <a:lnSpc>
                <a:spcPct val="80000"/>
              </a:lnSpc>
              <a:defRPr/>
            </a:pPr>
            <a:r>
              <a:rPr lang="ja-JP" altLang="en-US" sz="1600" b="1" kern="0" dirty="0">
                <a:solidFill>
                  <a:srgbClr val="5F5F5F"/>
                </a:solidFill>
              </a:rPr>
              <a:t>チュートリアル</a:t>
            </a:r>
            <a:r>
              <a:rPr lang="en-US" altLang="ja-JP" sz="1600" b="1" kern="0" dirty="0">
                <a:solidFill>
                  <a:srgbClr val="5F5F5F"/>
                </a:solidFill>
              </a:rPr>
              <a:t>(RT</a:t>
            </a:r>
            <a:r>
              <a:rPr lang="ja-JP" altLang="en-US" sz="1600" b="1" kern="0" dirty="0">
                <a:solidFill>
                  <a:srgbClr val="5F5F5F"/>
                </a:solidFill>
              </a:rPr>
              <a:t>コンポーネントの作成入門、</a:t>
            </a:r>
            <a:r>
              <a:rPr lang="en-US" altLang="ja-JP" sz="1600" b="1" kern="0" dirty="0">
                <a:solidFill>
                  <a:srgbClr val="5F5F5F"/>
                </a:solidFill>
              </a:rPr>
              <a:t>Raspberry Pi Mouse</a:t>
            </a:r>
            <a:r>
              <a:rPr lang="ja-JP" altLang="en-US" sz="1600" b="1" kern="0" dirty="0">
                <a:solidFill>
                  <a:srgbClr val="5F5F5F"/>
                </a:solidFill>
              </a:rPr>
              <a:t>、</a:t>
            </a:r>
            <a:r>
              <a:rPr lang="en-US" altLang="ja-JP" sz="1600" b="1" kern="0" dirty="0">
                <a:solidFill>
                  <a:srgbClr val="5F5F5F"/>
                </a:solidFill>
              </a:rPr>
              <a:t>Ubuntu) _ OpenRTM-aist.html</a:t>
            </a:r>
          </a:p>
          <a:p>
            <a:pPr lvl="1" eaLnBrk="1" hangingPunct="1">
              <a:lnSpc>
                <a:spcPct val="80000"/>
              </a:lnSpc>
              <a:defRPr/>
            </a:pPr>
            <a:r>
              <a:rPr lang="ja-JP" altLang="en-US" sz="1600" kern="0" dirty="0">
                <a:solidFill>
                  <a:srgbClr val="5F5F5F"/>
                </a:solidFill>
              </a:rPr>
              <a:t>または、</a:t>
            </a:r>
            <a:r>
              <a:rPr lang="en-US" altLang="ja-JP" sz="1600" kern="0" dirty="0">
                <a:solidFill>
                  <a:srgbClr val="5F5F5F"/>
                </a:solidFill>
              </a:rPr>
              <a:t>https://openrtm.org/openrtm/ja/node/6551</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4662010" y="3885941"/>
            <a:ext cx="4349518" cy="29397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14</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14</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15</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15</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16</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16</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コンポーネント名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2" name="図 1">
            <a:extLst>
              <a:ext uri="{FF2B5EF4-FFF2-40B4-BE49-F238E27FC236}">
                <a16:creationId xmlns:a16="http://schemas.microsoft.com/office/drawing/2014/main" id="{5E8D35A3-F2C0-47B6-BEC6-6B82D55C7730}"/>
              </a:ext>
            </a:extLst>
          </p:cNvPr>
          <p:cNvPicPr>
            <a:picLocks noChangeAspect="1"/>
          </p:cNvPicPr>
          <p:nvPr/>
        </p:nvPicPr>
        <p:blipFill>
          <a:blip r:embed="rId3"/>
          <a:stretch>
            <a:fillRect/>
          </a:stretch>
        </p:blipFill>
        <p:spPr>
          <a:xfrm>
            <a:off x="4346975" y="1538790"/>
            <a:ext cx="4719564" cy="43395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18</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18</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19</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19</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2</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2</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3</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3</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33</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33</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34</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35</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35</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36</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36</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37</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37</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39</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39</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4</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4</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40</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40</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41</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41</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42</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42</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43</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43</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45</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45</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46</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46</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47</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47</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48</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48</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49</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49</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5</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50</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50</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51</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51</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52</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52</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53</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53</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54</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54</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55</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55</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56</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56</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57</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58</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58</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59</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59</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6</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6</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60</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60</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61</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61</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62</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62</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63</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63</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64</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64</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69</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69</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7</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7</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70</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70</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距離センサに壁が近づくと停止する場合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距離センサに壁が近づいても停止しない場合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8</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8</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88</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98</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37495</TotalTime>
  <Words>10830</Words>
  <Application>Microsoft Office PowerPoint</Application>
  <PresentationFormat>画面に合わせる (4:3)</PresentationFormat>
  <Paragraphs>1763</Paragraphs>
  <Slides>125</Slides>
  <Notes>120</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125</vt:i4>
      </vt:variant>
    </vt:vector>
  </HeadingPairs>
  <TitlesOfParts>
    <vt:vector size="129" baseType="lpstr">
      <vt:lpstr>ＭＳ Ｐゴシック</vt:lpstr>
      <vt:lpstr>Arial</vt:lpstr>
      <vt:lpstr>aist-1e</vt:lpstr>
      <vt:lpstr>Corel DESIGNER</vt:lpstr>
      <vt:lpstr>RTコンポーネント作成入門 </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lpstr>進捗の確認</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1296</cp:revision>
  <cp:lastPrinted>2019-07-10T23:29:21Z</cp:lastPrinted>
  <dcterms:created xsi:type="dcterms:W3CDTF">2005-10-20T13:06:43Z</dcterms:created>
  <dcterms:modified xsi:type="dcterms:W3CDTF">2021-05-13T06:05:55Z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iteId">
    <vt:lpwstr>18a7fec8-652f-409b-8369-272d9ce80620</vt:lpwstr>
  </property>
  <property fmtid="{D5CDD505-2E9C-101B-9397-08002B2CF9AE}" pid="4" name="MSIP_Label_ddc55989-3c9e-4466-8514-eac6f80f6373_Owner">
    <vt:lpwstr>n-miyamoto@aist.go.jp</vt:lpwstr>
  </property>
  <property fmtid="{D5CDD505-2E9C-101B-9397-08002B2CF9AE}" pid="5" name="MSIP_Label_ddc55989-3c9e-4466-8514-eac6f80f6373_SetDate">
    <vt:lpwstr>2021-05-13T06:03:28.4000736Z</vt:lpwstr>
  </property>
  <property fmtid="{D5CDD505-2E9C-101B-9397-08002B2CF9AE}" pid="6" name="MSIP_Label_ddc55989-3c9e-4466-8514-eac6f80f6373_Name">
    <vt:lpwstr>No Restrictions</vt:lpwstr>
  </property>
  <property fmtid="{D5CDD505-2E9C-101B-9397-08002B2CF9AE}" pid="7" name="MSIP_Label_ddc55989-3c9e-4466-8514-eac6f80f6373_Application">
    <vt:lpwstr>Microsoft Azure Information Protection</vt:lpwstr>
  </property>
  <property fmtid="{D5CDD505-2E9C-101B-9397-08002B2CF9AE}" pid="8" name="MSIP_Label_ddc55989-3c9e-4466-8514-eac6f80f6373_ActionId">
    <vt:lpwstr>03c2354f-dd7a-48ab-9f4d-990314db6f72</vt:lpwstr>
  </property>
  <property fmtid="{D5CDD505-2E9C-101B-9397-08002B2CF9AE}" pid="9" name="MSIP_Label_ddc55989-3c9e-4466-8514-eac6f80f6373_Extended_MSFT_Method">
    <vt:lpwstr>Manual</vt:lpwstr>
  </property>
  <property fmtid="{D5CDD505-2E9C-101B-9397-08002B2CF9AE}" pid="10" name="Sensitivity">
    <vt:lpwstr>No Restrictions</vt:lpwstr>
  </property>
</Properties>
</file>